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9" autoAdjust="0"/>
    <p:restoredTop sz="94660"/>
  </p:normalViewPr>
  <p:slideViewPr>
    <p:cSldViewPr snapToGrid="0" snapToObjects="1">
      <p:cViewPr varScale="1">
        <p:scale>
          <a:sx n="142" d="100"/>
          <a:sy n="142" d="100"/>
        </p:scale>
        <p:origin x="330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546E9-E1A8-4EBB-B9F3-FA5164823522}" type="datetimeFigureOut">
              <a:rPr lang="ko-KR" altLang="en-US" smtClean="0"/>
              <a:t>2021-04-19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4EC50-E4F0-41D0-97EA-9CC64580B50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678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80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46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48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77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72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10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81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97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44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27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44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01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1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11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2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45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2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28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13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화면 슬라이드 쇼(4:3)</PresentationFormat>
  <Paragraphs>0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5" baseType="lpstr">
      <vt:lpstr>宋体</vt:lpstr>
      <vt:lpstr>맑은 고딕</vt:lpstr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Lighten PDF Converter Master</dc:creator>
  <cp:lastModifiedBy>apple</cp:lastModifiedBy>
  <cp:revision>22</cp:revision>
  <dcterms:created xsi:type="dcterms:W3CDTF">2012-06-15T16:23:20Z</dcterms:created>
  <dcterms:modified xsi:type="dcterms:W3CDTF">2021-04-19T00:35:48Z</dcterms:modified>
</cp:coreProperties>
</file>