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9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20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화면 슬라이드 쇼(4:3)</PresentationFormat>
  <Paragraphs>0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7" baseType="lpstr">
      <vt:lpstr>宋体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apple</cp:lastModifiedBy>
  <cp:revision>17</cp:revision>
  <dcterms:created xsi:type="dcterms:W3CDTF">2012-06-15T16:23:20Z</dcterms:created>
  <dcterms:modified xsi:type="dcterms:W3CDTF">2021-04-19T00:27:43Z</dcterms:modified>
</cp:coreProperties>
</file>